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7" d="100"/>
          <a:sy n="17" d="100"/>
        </p:scale>
        <p:origin x="3378" y="15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2023-08-04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2023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추계학술발표회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Calibri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195</cp:revision>
  <dcterms:created xsi:type="dcterms:W3CDTF">2015-06-10T00:41:40Z</dcterms:created>
  <dcterms:modified xsi:type="dcterms:W3CDTF">2023-08-04T05:07:20Z</dcterms:modified>
  <cp:version/>
</cp:coreProperties>
</file>