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1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F5CF2-411E-4E69-9717-1C73E10531CC}" type="datetimeFigureOut">
              <a:rPr lang="ko-KR" altLang="en-US" smtClean="0"/>
              <a:t>2009-11-22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CEB69-1492-4C3F-8005-190C4200B57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INTEL\바탕 화면\표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133670"/>
            <a:ext cx="6286544" cy="8876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INTEL\바탕 화면\표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234542"/>
            <a:ext cx="6215105" cy="8775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INTEL\바탕 화면\표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133672"/>
            <a:ext cx="6286543" cy="8876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INTEL\바탕 화면\표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234542"/>
            <a:ext cx="6215105" cy="8775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화면 슬라이드 쇼(4:3)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Company>CGS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CGSComputer</dc:creator>
  <cp:lastModifiedBy>CGSComputer</cp:lastModifiedBy>
  <cp:revision>1</cp:revision>
  <dcterms:created xsi:type="dcterms:W3CDTF">2009-11-21T23:03:28Z</dcterms:created>
  <dcterms:modified xsi:type="dcterms:W3CDTF">2009-11-21T23:07:39Z</dcterms:modified>
</cp:coreProperties>
</file>